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09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3878175" y="5787000"/>
            <a:ext cx="5553299" cy="64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Eindpresentatie</a:t>
            </a:r>
          </a:p>
        </p:txBody>
      </p:sp>
      <p:sp>
        <p:nvSpPr>
          <p:cNvPr id="24" name="Shape 24"/>
          <p:cNvSpPr/>
          <p:nvPr/>
        </p:nvSpPr>
        <p:spPr>
          <a:xfrm>
            <a:off x="1622825" y="1076887"/>
            <a:ext cx="5791200" cy="5429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43999" cy="72560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11125" y="54957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Resultaat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2635950" y="2198475"/>
            <a:ext cx="3872099" cy="227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86" name="Shape 86"/>
          <p:cNvSpPr/>
          <p:nvPr/>
        </p:nvSpPr>
        <p:spPr>
          <a:xfrm>
            <a:off x="-44625" y="0"/>
            <a:ext cx="11515899" cy="68579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Resultaat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Gamemodes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552000"/>
            <a:ext cx="8229600" cy="495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
Arcade</a:t>
            </a:r>
          </a:p>
          <a:p>
            <a:pPr marL="457200" lvl="0" indent="0" rtl="0">
              <a:buNone/>
            </a:pPr>
            <a:r>
              <a:rPr lang="en" sz="2400">
                <a:solidFill>
                  <a:srgbClr val="FFFFFF"/>
                </a:solidFill>
              </a:rPr>
              <a:t>Verzamel zoveel mogelijk punten tot je asteroide kapot is gegaan</a:t>
            </a:r>
          </a:p>
          <a:p>
            <a:endParaRPr/>
          </a:p>
          <a:p>
            <a:endParaRPr/>
          </a:p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Time attack</a:t>
            </a:r>
          </a:p>
          <a:p>
            <a:pPr marL="457200" lvl="0" indent="0" rtl="0">
              <a:buNone/>
            </a:pPr>
            <a:r>
              <a:rPr lang="en" sz="2400">
                <a:solidFill>
                  <a:srgbClr val="FFFFFF"/>
                </a:solidFill>
              </a:rPr>
              <a:t>Verzamel zoveel mogelijk punten voor dat de tijd om is, of dat de asteroide kapot is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Unreal Development Kit (UDK)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824200"/>
            <a:ext cx="8229600" cy="478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FFFFFF"/>
                </a:solidFill>
              </a:rPr>
              <a:t>Mooie collision effecten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FFFFFF"/>
                </a:solidFill>
              </a:rPr>
              <a:t>Meer voor FPS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FFFFFF"/>
                </a:solidFill>
              </a:rPr>
              <a:t>Te </a:t>
            </a:r>
            <a:r>
              <a:rPr lang="en">
                <a:solidFill>
                  <a:srgbClr val="FFFFFF"/>
                </a:solidFill>
              </a:rPr>
              <a:t>weinig </a:t>
            </a:r>
            <a:r>
              <a:rPr lang="en" smtClean="0">
                <a:solidFill>
                  <a:srgbClr val="FFFFFF"/>
                </a:solidFill>
              </a:rPr>
              <a:t>tijd</a:t>
            </a:r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HTML5 Canvas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824200"/>
            <a:ext cx="8229600" cy="478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Crossplatform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Praktischer in HTML5 uit te voeren dan UDK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Multi browser en platform support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Kan draaien op low-end computers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349350" y="2198475"/>
            <a:ext cx="4458599" cy="227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  <a:r>
              <a:rPr lang="en" sz="6000">
                <a:solidFill>
                  <a:srgbClr val="FFFFFF"/>
                </a:solidFill>
              </a:rPr>
              <a:t>Demo time!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2635950" y="2198475"/>
            <a:ext cx="3872099" cy="227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116" name="Shape 116"/>
          <p:cNvSpPr/>
          <p:nvPr/>
        </p:nvSpPr>
        <p:spPr>
          <a:xfrm>
            <a:off x="2038800" y="472300"/>
            <a:ext cx="4762500" cy="60769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7" name="Shape 117"/>
          <p:cNvSpPr/>
          <p:nvPr/>
        </p:nvSpPr>
        <p:spPr>
          <a:xfrm>
            <a:off x="4438675" y="274650"/>
            <a:ext cx="2269199" cy="999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sz="1800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>
                <a:solidFill>
                  <a:srgbClr val="EFEFEF"/>
                </a:solidFill>
              </a:rPr>
              <a:t>Het team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635950" y="2198475"/>
            <a:ext cx="3872099" cy="227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>
                <a:solidFill>
                  <a:srgbClr val="FFFFFF"/>
                </a:solidFill>
              </a:rPr>
              <a:t>Johnny van den Berg</a:t>
            </a:r>
          </a:p>
          <a:p>
            <a:pPr lvl="0" algn="ctr" rtl="0">
              <a:buNone/>
            </a:pPr>
            <a:r>
              <a:rPr lang="en">
                <a:solidFill>
                  <a:srgbClr val="FFFFFF"/>
                </a:solidFill>
              </a:rPr>
              <a:t>Martijn Heurter</a:t>
            </a:r>
          </a:p>
          <a:p>
            <a:pPr lvl="0" algn="ctr" rtl="0">
              <a:buNone/>
            </a:pPr>
            <a:r>
              <a:rPr lang="en">
                <a:solidFill>
                  <a:srgbClr val="FFFFFF"/>
                </a:solidFill>
              </a:rPr>
              <a:t>Hrvoje Miljak</a:t>
            </a:r>
          </a:p>
          <a:p>
            <a:pPr lvl="0" algn="ctr" rtl="0">
              <a:buNone/>
            </a:pPr>
            <a:r>
              <a:rPr lang="en">
                <a:solidFill>
                  <a:srgbClr val="FFFFFF"/>
                </a:solidFill>
              </a:rPr>
              <a:t>Davey van Nes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Geboorte van het concept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565325"/>
            <a:ext cx="8229600" cy="492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Van brainstorm naar idee: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Kookapp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Multiplayer notepad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Mijnenveger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Miner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 Space miner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MMORPG in space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Iets in space</a:t>
            </a:r>
          </a:p>
          <a:p>
            <a:pPr marL="457200" lvl="0" indent="-419100" rt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Asshole Asteroids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De game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500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
Je bent een kwaadaardige asteroïde die het helemaal gehad heeft met het heelal.</a:t>
            </a:r>
          </a:p>
          <a:p>
            <a:endParaRPr/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Jouw doel is om dat op te lossen.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n">
                <a:solidFill>
                  <a:srgbClr val="EFEFEF"/>
                </a:solidFill>
              </a:rPr>
              <a:t>USETOCOPY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2635950" y="2198475"/>
            <a:ext cx="3872099" cy="227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
</a:t>
            </a:r>
          </a:p>
        </p:txBody>
      </p:sp>
      <p:sp>
        <p:nvSpPr>
          <p:cNvPr id="49" name="Shape 49"/>
          <p:cNvSpPr/>
          <p:nvPr/>
        </p:nvSpPr>
        <p:spPr>
          <a:xfrm>
            <a:off x="-2652550" y="-23812"/>
            <a:ext cx="12362150" cy="69056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50" name="Shape 50"/>
          <p:cNvSpPr txBox="1"/>
          <p:nvPr/>
        </p:nvSpPr>
        <p:spPr>
          <a:xfrm>
            <a:off x="457200" y="186600"/>
            <a:ext cx="3125700" cy="1143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4800">
                <a:solidFill>
                  <a:schemeClr val="lt1"/>
                </a:solidFill>
              </a:rPr>
              <a:t>Backstory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  <p:sp>
        <p:nvSpPr>
          <p:cNvPr id="56" name="Shape 56"/>
          <p:cNvSpPr/>
          <p:nvPr/>
        </p:nvSpPr>
        <p:spPr>
          <a:xfrm>
            <a:off x="726000" y="1771925"/>
            <a:ext cx="7692000" cy="43281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-19200" y="0"/>
            <a:ext cx="91632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234075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6750" y="5600250"/>
            <a:ext cx="42141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buNone/>
            </a:pPr>
            <a:r>
              <a:rPr lang="en">
                <a:solidFill>
                  <a:srgbClr val="EFEFEF"/>
                </a:solidFill>
              </a:rPr>
              <a:t>Vroege concepten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6750" y="5600250"/>
            <a:ext cx="42141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buNone/>
            </a:pPr>
            <a:r>
              <a:rPr lang="en">
                <a:solidFill>
                  <a:srgbClr val="EFEFEF"/>
                </a:solidFill>
              </a:rPr>
              <a:t>Vroege versie</a:t>
            </a:r>
          </a:p>
        </p:txBody>
      </p:sp>
      <p:sp>
        <p:nvSpPr>
          <p:cNvPr id="74" name="Shape 74"/>
          <p:cNvSpPr/>
          <p:nvPr/>
        </p:nvSpPr>
        <p:spPr>
          <a:xfrm>
            <a:off x="539162" y="1143675"/>
            <a:ext cx="8065674" cy="3605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PresentationFormat>Diavoorstelling (4:3)</PresentationFormat>
  <Paragraphs>54</Paragraphs>
  <Slides>16</Slides>
  <Notes>16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17" baseType="lpstr">
      <vt:lpstr/>
      <vt:lpstr>Dia 1</vt:lpstr>
      <vt:lpstr>Het team</vt:lpstr>
      <vt:lpstr>Geboorte van het concept</vt:lpstr>
      <vt:lpstr>De game</vt:lpstr>
      <vt:lpstr>USETOCOPY</vt:lpstr>
      <vt:lpstr>Vroege concepten</vt:lpstr>
      <vt:lpstr>Vroege concepten</vt:lpstr>
      <vt:lpstr>Vroege concepten</vt:lpstr>
      <vt:lpstr>Vroege versie</vt:lpstr>
      <vt:lpstr>Resultaat</vt:lpstr>
      <vt:lpstr>Resultaat</vt:lpstr>
      <vt:lpstr>Gamemodes</vt:lpstr>
      <vt:lpstr>Unreal Development Kit (UDK)</vt:lpstr>
      <vt:lpstr>HTML5 Canvas</vt:lpstr>
      <vt:lpstr>Dia 15</vt:lpstr>
      <vt:lpstr>Dia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Kapy</dc:creator>
  <cp:lastModifiedBy>Kapy</cp:lastModifiedBy>
  <cp:revision>1</cp:revision>
  <dcterms:modified xsi:type="dcterms:W3CDTF">2013-07-05T06:57:42Z</dcterms:modified>
</cp:coreProperties>
</file>